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2224154-6F69-4CB5-B211-FE43B24E8436}">
  <a:tblStyle styleId="{C2224154-6F69-4CB5-B211-FE43B24E843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4c919c944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04c919c944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c211a4c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4c211a4c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2fdc28d56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42fdc28d56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{C2224154-6F69-4CB5-B211-FE43B24E8436}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{C2224154-6F69-4CB5-B211-FE43B24E8436}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form of taxation levied on certain goods and services that are imported and exported 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“As in the Stamp Act crisis, resistance seemed mandatory because, as John Adams wrote, the tea duty represented ‘an attack upon a fundamental principle of the constitution’...”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Pauline Maier,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From Resistance to Revolution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2013.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Duty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/>
        </p:nvSpPr>
        <p:spPr>
          <a:xfrm>
            <a:off x="173800" y="3796800"/>
            <a:ext cx="30063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British Parliament, Newspaper posting of the Stamp Act, 1765. Public Domain.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2533025" y="102300"/>
            <a:ext cx="6445500" cy="25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part, due to the French and Indian War, the British sustained significant debts. In order to increase revenue, they began to enact several taxes on the colonies.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predict will happen has a result of these taxes?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225" y="102300"/>
            <a:ext cx="1921117" cy="369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